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97826-C9CD-4E97-A29D-FC0EDEACEDC1}" v="42" dt="2023-08-15T10:07:16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a Petrnoušková" userId="a880f19f67cef291" providerId="LiveId" clId="{ACE97826-C9CD-4E97-A29D-FC0EDEACEDC1}"/>
    <pc:docChg chg="undo redo custSel addSld delSld modSld sldOrd modShowInfo">
      <pc:chgData name="Pavla Petrnoušková" userId="a880f19f67cef291" providerId="LiveId" clId="{ACE97826-C9CD-4E97-A29D-FC0EDEACEDC1}" dt="2023-08-15T10:57:50.728" v="773" actId="478"/>
      <pc:docMkLst>
        <pc:docMk/>
      </pc:docMkLst>
      <pc:sldChg chg="addSp delSp modSp mod delAnim">
        <pc:chgData name="Pavla Petrnoušková" userId="a880f19f67cef291" providerId="LiveId" clId="{ACE97826-C9CD-4E97-A29D-FC0EDEACEDC1}" dt="2023-08-15T10:57:31.472" v="765" actId="478"/>
        <pc:sldMkLst>
          <pc:docMk/>
          <pc:sldMk cId="769942539" sldId="256"/>
        </pc:sldMkLst>
        <pc:picChg chg="add mod">
          <ac:chgData name="Pavla Petrnoušková" userId="a880f19f67cef291" providerId="LiveId" clId="{ACE97826-C9CD-4E97-A29D-FC0EDEACEDC1}" dt="2023-08-15T08:56:22.375" v="11"/>
          <ac:picMkLst>
            <pc:docMk/>
            <pc:sldMk cId="769942539" sldId="256"/>
            <ac:picMk id="4" creationId="{B8A9A7F4-91B8-511D-B3BE-592D64BCB631}"/>
          </ac:picMkLst>
        </pc:picChg>
        <pc:picChg chg="add del mod">
          <ac:chgData name="Pavla Petrnoušková" userId="a880f19f67cef291" providerId="LiveId" clId="{ACE97826-C9CD-4E97-A29D-FC0EDEACEDC1}" dt="2023-08-15T09:57:12.093" v="561" actId="478"/>
          <ac:picMkLst>
            <pc:docMk/>
            <pc:sldMk cId="769942539" sldId="256"/>
            <ac:picMk id="5" creationId="{D1BA663E-9F34-803C-9023-ED0665B86448}"/>
          </ac:picMkLst>
        </pc:picChg>
        <pc:picChg chg="add del mod">
          <ac:chgData name="Pavla Petrnoušková" userId="a880f19f67cef291" providerId="LiveId" clId="{ACE97826-C9CD-4E97-A29D-FC0EDEACEDC1}" dt="2023-08-15T10:57:31.472" v="765" actId="478"/>
          <ac:picMkLst>
            <pc:docMk/>
            <pc:sldMk cId="769942539" sldId="256"/>
            <ac:picMk id="7" creationId="{7507360F-2744-8DA6-0DB4-8158740E3664}"/>
          </ac:picMkLst>
        </pc:picChg>
      </pc:sldChg>
      <pc:sldChg chg="addSp modSp add del">
        <pc:chgData name="Pavla Petrnoušková" userId="a880f19f67cef291" providerId="LiveId" clId="{ACE97826-C9CD-4E97-A29D-FC0EDEACEDC1}" dt="2023-08-15T08:55:12.342" v="10" actId="47"/>
        <pc:sldMkLst>
          <pc:docMk/>
          <pc:sldMk cId="522112524" sldId="257"/>
        </pc:sldMkLst>
        <pc:picChg chg="add mod">
          <ac:chgData name="Pavla Petrnoušková" userId="a880f19f67cef291" providerId="LiveId" clId="{ACE97826-C9CD-4E97-A29D-FC0EDEACEDC1}" dt="2023-08-15T08:54:06.906" v="5"/>
          <ac:picMkLst>
            <pc:docMk/>
            <pc:sldMk cId="522112524" sldId="257"/>
            <ac:picMk id="4" creationId="{694A5EC3-4F04-D224-3A65-435D297248F5}"/>
          </ac:picMkLst>
        </pc:picChg>
      </pc:sldChg>
      <pc:sldChg chg="addSp delSp modSp add mod ord delAnim">
        <pc:chgData name="Pavla Petrnoušková" userId="a880f19f67cef291" providerId="LiveId" clId="{ACE97826-C9CD-4E97-A29D-FC0EDEACEDC1}" dt="2023-08-15T10:57:27.567" v="764" actId="478"/>
        <pc:sldMkLst>
          <pc:docMk/>
          <pc:sldMk cId="3002833963" sldId="258"/>
        </pc:sldMkLst>
        <pc:spChg chg="add del mod">
          <ac:chgData name="Pavla Petrnoušková" userId="a880f19f67cef291" providerId="LiveId" clId="{ACE97826-C9CD-4E97-A29D-FC0EDEACEDC1}" dt="2023-08-15T09:37:15.881" v="286" actId="478"/>
          <ac:spMkLst>
            <pc:docMk/>
            <pc:sldMk cId="3002833963" sldId="258"/>
            <ac:spMk id="2" creationId="{25E6AB72-CB52-01C5-C16A-D0ED3E2536C8}"/>
          </ac:spMkLst>
        </pc:spChg>
        <pc:spChg chg="add del mod">
          <ac:chgData name="Pavla Petrnoušková" userId="a880f19f67cef291" providerId="LiveId" clId="{ACE97826-C9CD-4E97-A29D-FC0EDEACEDC1}" dt="2023-08-15T09:41:47.981" v="378" actId="478"/>
          <ac:spMkLst>
            <pc:docMk/>
            <pc:sldMk cId="3002833963" sldId="258"/>
            <ac:spMk id="3" creationId="{2869E9E7-33D6-0316-9D35-A9348FA33E40}"/>
          </ac:spMkLst>
        </pc:spChg>
        <pc:spChg chg="add mod">
          <ac:chgData name="Pavla Petrnoušková" userId="a880f19f67cef291" providerId="LiveId" clId="{ACE97826-C9CD-4E97-A29D-FC0EDEACEDC1}" dt="2023-08-15T09:56:16.938" v="555" actId="12"/>
          <ac:spMkLst>
            <pc:docMk/>
            <pc:sldMk cId="3002833963" sldId="258"/>
            <ac:spMk id="8" creationId="{FCD88231-CEE6-AB37-984A-1E1CBAEDC252}"/>
          </ac:spMkLst>
        </pc:spChg>
        <pc:spChg chg="add del mod">
          <ac:chgData name="Pavla Petrnoušková" userId="a880f19f67cef291" providerId="LiveId" clId="{ACE97826-C9CD-4E97-A29D-FC0EDEACEDC1}" dt="2023-08-15T09:37:20.020" v="287" actId="478"/>
          <ac:spMkLst>
            <pc:docMk/>
            <pc:sldMk cId="3002833963" sldId="258"/>
            <ac:spMk id="10" creationId="{13DE9511-37D9-30B6-2B67-2538E16D24D4}"/>
          </ac:spMkLst>
        </pc:spChg>
        <pc:spChg chg="add del mod">
          <ac:chgData name="Pavla Petrnoušková" userId="a880f19f67cef291" providerId="LiveId" clId="{ACE97826-C9CD-4E97-A29D-FC0EDEACEDC1}" dt="2023-08-15T09:41:39.482" v="377" actId="478"/>
          <ac:spMkLst>
            <pc:docMk/>
            <pc:sldMk cId="3002833963" sldId="258"/>
            <ac:spMk id="11" creationId="{8777E563-8A8C-A9F9-7948-4166DF111B08}"/>
          </ac:spMkLst>
        </pc:spChg>
        <pc:spChg chg="add del mod">
          <ac:chgData name="Pavla Petrnoušková" userId="a880f19f67cef291" providerId="LiveId" clId="{ACE97826-C9CD-4E97-A29D-FC0EDEACEDC1}" dt="2023-08-15T09:41:55.974" v="380" actId="478"/>
          <ac:spMkLst>
            <pc:docMk/>
            <pc:sldMk cId="3002833963" sldId="258"/>
            <ac:spMk id="13" creationId="{C934C26E-E144-8052-3626-CC6DE1D84FD1}"/>
          </ac:spMkLst>
        </pc:spChg>
        <pc:picChg chg="add del mod modCrop">
          <ac:chgData name="Pavla Petrnoušková" userId="a880f19f67cef291" providerId="LiveId" clId="{ACE97826-C9CD-4E97-A29D-FC0EDEACEDC1}" dt="2023-08-15T09:46:28.184" v="470" actId="1076"/>
          <ac:picMkLst>
            <pc:docMk/>
            <pc:sldMk cId="3002833963" sldId="258"/>
            <ac:picMk id="4" creationId="{DC6378EF-B243-F58E-9146-4E5E085043DA}"/>
          </ac:picMkLst>
        </pc:picChg>
        <pc:picChg chg="add del mod">
          <ac:chgData name="Pavla Petrnoušková" userId="a880f19f67cef291" providerId="LiveId" clId="{ACE97826-C9CD-4E97-A29D-FC0EDEACEDC1}" dt="2023-08-15T08:56:35.497" v="13"/>
          <ac:picMkLst>
            <pc:docMk/>
            <pc:sldMk cId="3002833963" sldId="258"/>
            <ac:picMk id="5" creationId="{56AD9BC2-1F79-95C9-B0C4-8FBA5BA86BE7}"/>
          </ac:picMkLst>
        </pc:picChg>
        <pc:picChg chg="add mod">
          <ac:chgData name="Pavla Petrnoušková" userId="a880f19f67cef291" providerId="LiveId" clId="{ACE97826-C9CD-4E97-A29D-FC0EDEACEDC1}" dt="2023-08-15T09:39:46.176" v="301" actId="1076"/>
          <ac:picMkLst>
            <pc:docMk/>
            <pc:sldMk cId="3002833963" sldId="258"/>
            <ac:picMk id="7" creationId="{1E0486BA-5124-6D49-BF75-F72F6FEFB665}"/>
          </ac:picMkLst>
        </pc:picChg>
        <pc:picChg chg="add mod">
          <ac:chgData name="Pavla Petrnoušková" userId="a880f19f67cef291" providerId="LiveId" clId="{ACE97826-C9CD-4E97-A29D-FC0EDEACEDC1}" dt="2023-08-15T09:45:30.194" v="459" actId="14100"/>
          <ac:picMkLst>
            <pc:docMk/>
            <pc:sldMk cId="3002833963" sldId="258"/>
            <ac:picMk id="15" creationId="{8934DB39-D720-B41F-090E-A08F8B958559}"/>
          </ac:picMkLst>
        </pc:picChg>
        <pc:picChg chg="add mod">
          <ac:chgData name="Pavla Petrnoušková" userId="a880f19f67cef291" providerId="LiveId" clId="{ACE97826-C9CD-4E97-A29D-FC0EDEACEDC1}" dt="2023-08-15T09:49:13.533" v="484" actId="14100"/>
          <ac:picMkLst>
            <pc:docMk/>
            <pc:sldMk cId="3002833963" sldId="258"/>
            <ac:picMk id="17" creationId="{1B7EDD0F-47F2-C3ED-F52E-C00D23FF2858}"/>
          </ac:picMkLst>
        </pc:picChg>
        <pc:picChg chg="add mod">
          <ac:chgData name="Pavla Petrnoušková" userId="a880f19f67cef291" providerId="LiveId" clId="{ACE97826-C9CD-4E97-A29D-FC0EDEACEDC1}" dt="2023-08-15T09:50:32.787" v="491" actId="1076"/>
          <ac:picMkLst>
            <pc:docMk/>
            <pc:sldMk cId="3002833963" sldId="258"/>
            <ac:picMk id="19" creationId="{2EA75F6F-D483-EE1F-3DB7-5EFD05403508}"/>
          </ac:picMkLst>
        </pc:picChg>
        <pc:picChg chg="add del mod">
          <ac:chgData name="Pavla Petrnoušková" userId="a880f19f67cef291" providerId="LiveId" clId="{ACE97826-C9CD-4E97-A29D-FC0EDEACEDC1}" dt="2023-08-15T10:57:27.567" v="764" actId="478"/>
          <ac:picMkLst>
            <pc:docMk/>
            <pc:sldMk cId="3002833963" sldId="258"/>
            <ac:picMk id="22" creationId="{C66FEDC3-A35D-9466-A1B7-DFE1709A7E81}"/>
          </ac:picMkLst>
        </pc:picChg>
      </pc:sldChg>
      <pc:sldChg chg="addSp delSp modSp add mod ord delAnim">
        <pc:chgData name="Pavla Petrnoušková" userId="a880f19f67cef291" providerId="LiveId" clId="{ACE97826-C9CD-4E97-A29D-FC0EDEACEDC1}" dt="2023-08-15T10:57:24.244" v="763" actId="478"/>
        <pc:sldMkLst>
          <pc:docMk/>
          <pc:sldMk cId="3147810685" sldId="259"/>
        </pc:sldMkLst>
        <pc:spChg chg="mod">
          <ac:chgData name="Pavla Petrnoušková" userId="a880f19f67cef291" providerId="LiveId" clId="{ACE97826-C9CD-4E97-A29D-FC0EDEACEDC1}" dt="2023-08-15T09:54:16.259" v="552" actId="20577"/>
          <ac:spMkLst>
            <pc:docMk/>
            <pc:sldMk cId="3147810685" sldId="259"/>
            <ac:spMk id="2" creationId="{25E6AB72-CB52-01C5-C16A-D0ED3E2536C8}"/>
          </ac:spMkLst>
        </pc:spChg>
        <pc:spChg chg="add del mod">
          <ac:chgData name="Pavla Petrnoušková" userId="a880f19f67cef291" providerId="LiveId" clId="{ACE97826-C9CD-4E97-A29D-FC0EDEACEDC1}" dt="2023-08-15T09:38:26.740" v="293"/>
          <ac:spMkLst>
            <pc:docMk/>
            <pc:sldMk cId="3147810685" sldId="259"/>
            <ac:spMk id="5" creationId="{9532BAF9-B289-9118-3284-B6555973B65E}"/>
          </ac:spMkLst>
        </pc:spChg>
        <pc:spChg chg="add del mod">
          <ac:chgData name="Pavla Petrnoušková" userId="a880f19f67cef291" providerId="LiveId" clId="{ACE97826-C9CD-4E97-A29D-FC0EDEACEDC1}" dt="2023-08-15T09:56:40.590" v="558" actId="478"/>
          <ac:spMkLst>
            <pc:docMk/>
            <pc:sldMk cId="3147810685" sldId="259"/>
            <ac:spMk id="7" creationId="{DD5B1627-B62E-CED1-19E4-7C5C7FEB10C9}"/>
          </ac:spMkLst>
        </pc:spChg>
        <pc:spChg chg="add mod">
          <ac:chgData name="Pavla Petrnoušková" userId="a880f19f67cef291" providerId="LiveId" clId="{ACE97826-C9CD-4E97-A29D-FC0EDEACEDC1}" dt="2023-08-15T10:04:20.600" v="758" actId="20577"/>
          <ac:spMkLst>
            <pc:docMk/>
            <pc:sldMk cId="3147810685" sldId="259"/>
            <ac:spMk id="8" creationId="{DD612C30-F27A-F6B3-14A5-8BE1402502F3}"/>
          </ac:spMkLst>
        </pc:spChg>
        <pc:picChg chg="add mod">
          <ac:chgData name="Pavla Petrnoušková" userId="a880f19f67cef291" providerId="LiveId" clId="{ACE97826-C9CD-4E97-A29D-FC0EDEACEDC1}" dt="2023-08-15T08:52:52.325" v="3"/>
          <ac:picMkLst>
            <pc:docMk/>
            <pc:sldMk cId="3147810685" sldId="259"/>
            <ac:picMk id="4" creationId="{A3B8FD06-0A02-37D8-FA60-D33750B56FD4}"/>
          </ac:picMkLst>
        </pc:picChg>
        <pc:picChg chg="add del mod">
          <ac:chgData name="Pavla Petrnoušková" userId="a880f19f67cef291" providerId="LiveId" clId="{ACE97826-C9CD-4E97-A29D-FC0EDEACEDC1}" dt="2023-08-15T10:57:24.244" v="763" actId="478"/>
          <ac:picMkLst>
            <pc:docMk/>
            <pc:sldMk cId="3147810685" sldId="259"/>
            <ac:picMk id="11" creationId="{80916CF9-8756-E68E-5BC7-25AD69280B44}"/>
          </ac:picMkLst>
        </pc:picChg>
      </pc:sldChg>
      <pc:sldChg chg="addSp delSp modSp add mod delAnim">
        <pc:chgData name="Pavla Petrnoušková" userId="a880f19f67cef291" providerId="LiveId" clId="{ACE97826-C9CD-4E97-A29D-FC0EDEACEDC1}" dt="2023-08-15T10:57:34.012" v="767" actId="478"/>
        <pc:sldMkLst>
          <pc:docMk/>
          <pc:sldMk cId="4000615004" sldId="260"/>
        </pc:sldMkLst>
        <pc:spChg chg="del mod">
          <ac:chgData name="Pavla Petrnoušková" userId="a880f19f67cef291" providerId="LiveId" clId="{ACE97826-C9CD-4E97-A29D-FC0EDEACEDC1}" dt="2023-08-15T09:06:00.791" v="61" actId="478"/>
          <ac:spMkLst>
            <pc:docMk/>
            <pc:sldMk cId="4000615004" sldId="260"/>
            <ac:spMk id="2" creationId="{25E6AB72-CB52-01C5-C16A-D0ED3E2536C8}"/>
          </ac:spMkLst>
        </pc:spChg>
        <pc:spChg chg="mod">
          <ac:chgData name="Pavla Petrnoušková" userId="a880f19f67cef291" providerId="LiveId" clId="{ACE97826-C9CD-4E97-A29D-FC0EDEACEDC1}" dt="2023-08-15T09:22:16.011" v="141" actId="1076"/>
          <ac:spMkLst>
            <pc:docMk/>
            <pc:sldMk cId="4000615004" sldId="260"/>
            <ac:spMk id="3" creationId="{2869E9E7-33D6-0316-9D35-A9348FA33E40}"/>
          </ac:spMkLst>
        </pc:spChg>
        <pc:spChg chg="add del mod">
          <ac:chgData name="Pavla Petrnoušková" userId="a880f19f67cef291" providerId="LiveId" clId="{ACE97826-C9CD-4E97-A29D-FC0EDEACEDC1}" dt="2023-08-15T09:21:33.582" v="136" actId="478"/>
          <ac:spMkLst>
            <pc:docMk/>
            <pc:sldMk cId="4000615004" sldId="260"/>
            <ac:spMk id="15" creationId="{E61DF6BC-C5FA-DD58-2E8B-DB0A6802703C}"/>
          </ac:spMkLst>
        </pc:spChg>
        <pc:spChg chg="add del mod">
          <ac:chgData name="Pavla Petrnoušková" userId="a880f19f67cef291" providerId="LiveId" clId="{ACE97826-C9CD-4E97-A29D-FC0EDEACEDC1}" dt="2023-08-15T09:21:57.693" v="140" actId="478"/>
          <ac:spMkLst>
            <pc:docMk/>
            <pc:sldMk cId="4000615004" sldId="260"/>
            <ac:spMk id="17" creationId="{E12BEABA-9997-C2AE-A4F1-7A2A5FE7B64A}"/>
          </ac:spMkLst>
        </pc:spChg>
        <pc:picChg chg="del">
          <ac:chgData name="Pavla Petrnoušková" userId="a880f19f67cef291" providerId="LiveId" clId="{ACE97826-C9CD-4E97-A29D-FC0EDEACEDC1}" dt="2023-08-15T08:56:53.311" v="15" actId="478"/>
          <ac:picMkLst>
            <pc:docMk/>
            <pc:sldMk cId="4000615004" sldId="260"/>
            <ac:picMk id="4" creationId="{B8A9A7F4-91B8-511D-B3BE-592D64BCB631}"/>
          </ac:picMkLst>
        </pc:picChg>
        <pc:picChg chg="add del mod modCrop">
          <ac:chgData name="Pavla Petrnoušková" userId="a880f19f67cef291" providerId="LiveId" clId="{ACE97826-C9CD-4E97-A29D-FC0EDEACEDC1}" dt="2023-08-15T09:23:39.486" v="161" actId="1076"/>
          <ac:picMkLst>
            <pc:docMk/>
            <pc:sldMk cId="4000615004" sldId="260"/>
            <ac:picMk id="5" creationId="{318035F4-741B-87E7-A9F3-5410B0B8A317}"/>
          </ac:picMkLst>
        </pc:picChg>
        <pc:picChg chg="add mod">
          <ac:chgData name="Pavla Petrnoušková" userId="a880f19f67cef291" providerId="LiveId" clId="{ACE97826-C9CD-4E97-A29D-FC0EDEACEDC1}" dt="2023-08-15T09:22:30.713" v="154" actId="1037"/>
          <ac:picMkLst>
            <pc:docMk/>
            <pc:sldMk cId="4000615004" sldId="260"/>
            <ac:picMk id="7" creationId="{C2DBAB21-6383-5D59-6B66-B50BF41739EB}"/>
          </ac:picMkLst>
        </pc:picChg>
        <pc:picChg chg="add mod modCrop">
          <ac:chgData name="Pavla Petrnoušková" userId="a880f19f67cef291" providerId="LiveId" clId="{ACE97826-C9CD-4E97-A29D-FC0EDEACEDC1}" dt="2023-08-15T09:24:59.897" v="177" actId="1076"/>
          <ac:picMkLst>
            <pc:docMk/>
            <pc:sldMk cId="4000615004" sldId="260"/>
            <ac:picMk id="9" creationId="{B264585E-49A1-537D-18B3-F811CF166F98}"/>
          </ac:picMkLst>
        </pc:picChg>
        <pc:picChg chg="add mod modCrop">
          <ac:chgData name="Pavla Petrnoušková" userId="a880f19f67cef291" providerId="LiveId" clId="{ACE97826-C9CD-4E97-A29D-FC0EDEACEDC1}" dt="2023-08-15T09:25:33.201" v="179" actId="1076"/>
          <ac:picMkLst>
            <pc:docMk/>
            <pc:sldMk cId="4000615004" sldId="260"/>
            <ac:picMk id="11" creationId="{05C1FCA5-0C5E-842B-2604-E990C373D474}"/>
          </ac:picMkLst>
        </pc:picChg>
        <pc:picChg chg="add mod modCrop">
          <ac:chgData name="Pavla Petrnoušková" userId="a880f19f67cef291" providerId="LiveId" clId="{ACE97826-C9CD-4E97-A29D-FC0EDEACEDC1}" dt="2023-08-15T09:24:40.584" v="176" actId="1035"/>
          <ac:picMkLst>
            <pc:docMk/>
            <pc:sldMk cId="4000615004" sldId="260"/>
            <ac:picMk id="13" creationId="{B264273B-E36E-E558-7FDA-09B15328FFF9}"/>
          </ac:picMkLst>
        </pc:picChg>
        <pc:picChg chg="add del mod">
          <ac:chgData name="Pavla Petrnoušková" userId="a880f19f67cef291" providerId="LiveId" clId="{ACE97826-C9CD-4E97-A29D-FC0EDEACEDC1}" dt="2023-08-15T10:57:34.012" v="767" actId="478"/>
          <ac:picMkLst>
            <pc:docMk/>
            <pc:sldMk cId="4000615004" sldId="260"/>
            <ac:picMk id="19" creationId="{5EBECE44-A053-DFFC-7E6A-04C2C70AEB39}"/>
          </ac:picMkLst>
        </pc:picChg>
      </pc:sldChg>
      <pc:sldChg chg="addSp delSp modSp add mod delAnim">
        <pc:chgData name="Pavla Petrnoušková" userId="a880f19f67cef291" providerId="LiveId" clId="{ACE97826-C9CD-4E97-A29D-FC0EDEACEDC1}" dt="2023-08-15T10:57:36.518" v="768" actId="478"/>
        <pc:sldMkLst>
          <pc:docMk/>
          <pc:sldMk cId="1823699155" sldId="261"/>
        </pc:sldMkLst>
        <pc:picChg chg="add mod">
          <ac:chgData name="Pavla Petrnoušková" userId="a880f19f67cef291" providerId="LiveId" clId="{ACE97826-C9CD-4E97-A29D-FC0EDEACEDC1}" dt="2023-08-15T08:57:18.714" v="17"/>
          <ac:picMkLst>
            <pc:docMk/>
            <pc:sldMk cId="1823699155" sldId="261"/>
            <ac:picMk id="4" creationId="{EF7F6C8D-9582-84F1-632C-098229450847}"/>
          </ac:picMkLst>
        </pc:picChg>
        <pc:picChg chg="add del mod">
          <ac:chgData name="Pavla Petrnoušková" userId="a880f19f67cef291" providerId="LiveId" clId="{ACE97826-C9CD-4E97-A29D-FC0EDEACEDC1}" dt="2023-08-15T10:57:36.518" v="768" actId="478"/>
          <ac:picMkLst>
            <pc:docMk/>
            <pc:sldMk cId="1823699155" sldId="261"/>
            <ac:picMk id="6" creationId="{BAD98A42-1D2F-0745-F2C6-4F26046B2076}"/>
          </ac:picMkLst>
        </pc:picChg>
      </pc:sldChg>
      <pc:sldChg chg="addSp delSp modSp add mod delAnim">
        <pc:chgData name="Pavla Petrnoušková" userId="a880f19f67cef291" providerId="LiveId" clId="{ACE97826-C9CD-4E97-A29D-FC0EDEACEDC1}" dt="2023-08-15T10:57:39.579" v="770" actId="478"/>
        <pc:sldMkLst>
          <pc:docMk/>
          <pc:sldMk cId="2609214978" sldId="262"/>
        </pc:sldMkLst>
        <pc:picChg chg="del">
          <ac:chgData name="Pavla Petrnoušková" userId="a880f19f67cef291" providerId="LiveId" clId="{ACE97826-C9CD-4E97-A29D-FC0EDEACEDC1}" dt="2023-08-15T08:58:41.852" v="26" actId="478"/>
          <ac:picMkLst>
            <pc:docMk/>
            <pc:sldMk cId="2609214978" sldId="262"/>
            <ac:picMk id="4" creationId="{EF7F6C8D-9582-84F1-632C-098229450847}"/>
          </ac:picMkLst>
        </pc:picChg>
        <pc:picChg chg="add mod">
          <ac:chgData name="Pavla Petrnoušková" userId="a880f19f67cef291" providerId="LiveId" clId="{ACE97826-C9CD-4E97-A29D-FC0EDEACEDC1}" dt="2023-08-15T08:59:00.746" v="27"/>
          <ac:picMkLst>
            <pc:docMk/>
            <pc:sldMk cId="2609214978" sldId="262"/>
            <ac:picMk id="5" creationId="{9A94736A-3D0D-A752-B8C3-A70F471EC3E5}"/>
          </ac:picMkLst>
        </pc:picChg>
        <pc:picChg chg="add mod">
          <ac:chgData name="Pavla Petrnoušková" userId="a880f19f67cef291" providerId="LiveId" clId="{ACE97826-C9CD-4E97-A29D-FC0EDEACEDC1}" dt="2023-08-15T08:59:26.128" v="28"/>
          <ac:picMkLst>
            <pc:docMk/>
            <pc:sldMk cId="2609214978" sldId="262"/>
            <ac:picMk id="6" creationId="{76040C97-66E5-9DDB-5B9A-FDFEF12AFC79}"/>
          </ac:picMkLst>
        </pc:picChg>
        <pc:picChg chg="add del mod">
          <ac:chgData name="Pavla Petrnoušková" userId="a880f19f67cef291" providerId="LiveId" clId="{ACE97826-C9CD-4E97-A29D-FC0EDEACEDC1}" dt="2023-08-15T10:57:39.579" v="770" actId="478"/>
          <ac:picMkLst>
            <pc:docMk/>
            <pc:sldMk cId="2609214978" sldId="262"/>
            <ac:picMk id="8" creationId="{FEEAF9B1-5884-E570-CDE6-89AB16B9D529}"/>
          </ac:picMkLst>
        </pc:picChg>
      </pc:sldChg>
      <pc:sldChg chg="add del">
        <pc:chgData name="Pavla Petrnoušková" userId="a880f19f67cef291" providerId="LiveId" clId="{ACE97826-C9CD-4E97-A29D-FC0EDEACEDC1}" dt="2023-08-15T08:57:59.061" v="20" actId="47"/>
        <pc:sldMkLst>
          <pc:docMk/>
          <pc:sldMk cId="3264276000" sldId="262"/>
        </pc:sldMkLst>
      </pc:sldChg>
      <pc:sldChg chg="addSp delSp modSp add mod delAnim">
        <pc:chgData name="Pavla Petrnoušková" userId="a880f19f67cef291" providerId="LiveId" clId="{ACE97826-C9CD-4E97-A29D-FC0EDEACEDC1}" dt="2023-08-15T10:57:42.669" v="771" actId="478"/>
        <pc:sldMkLst>
          <pc:docMk/>
          <pc:sldMk cId="3216803530" sldId="263"/>
        </pc:sldMkLst>
        <pc:picChg chg="add mod">
          <ac:chgData name="Pavla Petrnoušková" userId="a880f19f67cef291" providerId="LiveId" clId="{ACE97826-C9CD-4E97-A29D-FC0EDEACEDC1}" dt="2023-08-15T09:00:48.443" v="35"/>
          <ac:picMkLst>
            <pc:docMk/>
            <pc:sldMk cId="3216803530" sldId="263"/>
            <ac:picMk id="4" creationId="{472560E0-236F-3011-82AA-A75BB9CE6892}"/>
          </ac:picMkLst>
        </pc:picChg>
        <pc:picChg chg="del">
          <ac:chgData name="Pavla Petrnoušková" userId="a880f19f67cef291" providerId="LiveId" clId="{ACE97826-C9CD-4E97-A29D-FC0EDEACEDC1}" dt="2023-08-15T09:00:24.232" v="32" actId="478"/>
          <ac:picMkLst>
            <pc:docMk/>
            <pc:sldMk cId="3216803530" sldId="263"/>
            <ac:picMk id="5" creationId="{9A94736A-3D0D-A752-B8C3-A70F471EC3E5}"/>
          </ac:picMkLst>
        </pc:picChg>
        <pc:picChg chg="del">
          <ac:chgData name="Pavla Petrnoušková" userId="a880f19f67cef291" providerId="LiveId" clId="{ACE97826-C9CD-4E97-A29D-FC0EDEACEDC1}" dt="2023-08-15T09:00:21.236" v="31" actId="478"/>
          <ac:picMkLst>
            <pc:docMk/>
            <pc:sldMk cId="3216803530" sldId="263"/>
            <ac:picMk id="6" creationId="{76040C97-66E5-9DDB-5B9A-FDFEF12AFC79}"/>
          </ac:picMkLst>
        </pc:picChg>
        <pc:picChg chg="add del mod">
          <ac:chgData name="Pavla Petrnoušková" userId="a880f19f67cef291" providerId="LiveId" clId="{ACE97826-C9CD-4E97-A29D-FC0EDEACEDC1}" dt="2023-08-15T10:57:42.669" v="771" actId="478"/>
          <ac:picMkLst>
            <pc:docMk/>
            <pc:sldMk cId="3216803530" sldId="263"/>
            <ac:picMk id="8" creationId="{3E808F21-77CE-1B06-3F86-0B7DA228CD52}"/>
          </ac:picMkLst>
        </pc:picChg>
      </pc:sldChg>
      <pc:sldChg chg="addSp delSp modSp add mod delAnim">
        <pc:chgData name="Pavla Petrnoušková" userId="a880f19f67cef291" providerId="LiveId" clId="{ACE97826-C9CD-4E97-A29D-FC0EDEACEDC1}" dt="2023-08-15T10:57:46.023" v="772" actId="478"/>
        <pc:sldMkLst>
          <pc:docMk/>
          <pc:sldMk cId="2759824460" sldId="264"/>
        </pc:sldMkLst>
        <pc:picChg chg="add mod">
          <ac:chgData name="Pavla Petrnoušková" userId="a880f19f67cef291" providerId="LiveId" clId="{ACE97826-C9CD-4E97-A29D-FC0EDEACEDC1}" dt="2023-08-15T09:01:21.398" v="36"/>
          <ac:picMkLst>
            <pc:docMk/>
            <pc:sldMk cId="2759824460" sldId="264"/>
            <ac:picMk id="4" creationId="{7F355E44-1E4C-629B-951D-B96DEE32B03D}"/>
          </ac:picMkLst>
        </pc:picChg>
        <pc:picChg chg="del">
          <ac:chgData name="Pavla Petrnoušková" userId="a880f19f67cef291" providerId="LiveId" clId="{ACE97826-C9CD-4E97-A29D-FC0EDEACEDC1}" dt="2023-08-15T09:00:29.958" v="34" actId="478"/>
          <ac:picMkLst>
            <pc:docMk/>
            <pc:sldMk cId="2759824460" sldId="264"/>
            <ac:picMk id="5" creationId="{9A94736A-3D0D-A752-B8C3-A70F471EC3E5}"/>
          </ac:picMkLst>
        </pc:picChg>
        <pc:picChg chg="del">
          <ac:chgData name="Pavla Petrnoušková" userId="a880f19f67cef291" providerId="LiveId" clId="{ACE97826-C9CD-4E97-A29D-FC0EDEACEDC1}" dt="2023-08-15T09:00:26.807" v="33" actId="478"/>
          <ac:picMkLst>
            <pc:docMk/>
            <pc:sldMk cId="2759824460" sldId="264"/>
            <ac:picMk id="6" creationId="{76040C97-66E5-9DDB-5B9A-FDFEF12AFC79}"/>
          </ac:picMkLst>
        </pc:picChg>
        <pc:picChg chg="add del mod">
          <ac:chgData name="Pavla Petrnoušková" userId="a880f19f67cef291" providerId="LiveId" clId="{ACE97826-C9CD-4E97-A29D-FC0EDEACEDC1}" dt="2023-08-15T10:57:46.023" v="772" actId="478"/>
          <ac:picMkLst>
            <pc:docMk/>
            <pc:sldMk cId="2759824460" sldId="264"/>
            <ac:picMk id="8" creationId="{B0DE8039-9891-3182-527F-87E4CD380A3A}"/>
          </ac:picMkLst>
        </pc:picChg>
      </pc:sldChg>
      <pc:sldChg chg="add del">
        <pc:chgData name="Pavla Petrnoušková" userId="a880f19f67cef291" providerId="LiveId" clId="{ACE97826-C9CD-4E97-A29D-FC0EDEACEDC1}" dt="2023-08-15T09:02:20.929" v="40" actId="47"/>
        <pc:sldMkLst>
          <pc:docMk/>
          <pc:sldMk cId="3299327739" sldId="265"/>
        </pc:sldMkLst>
      </pc:sldChg>
      <pc:sldChg chg="addSp delSp modSp add mod delAnim">
        <pc:chgData name="Pavla Petrnoušková" userId="a880f19f67cef291" providerId="LiveId" clId="{ACE97826-C9CD-4E97-A29D-FC0EDEACEDC1}" dt="2023-08-15T10:57:50.728" v="773" actId="478"/>
        <pc:sldMkLst>
          <pc:docMk/>
          <pc:sldMk cId="1262463290" sldId="266"/>
        </pc:sldMkLst>
        <pc:spChg chg="add mod">
          <ac:chgData name="Pavla Petrnoušková" userId="a880f19f67cef291" providerId="LiveId" clId="{ACE97826-C9CD-4E97-A29D-FC0EDEACEDC1}" dt="2023-08-15T09:53:41.745" v="520" actId="122"/>
          <ac:spMkLst>
            <pc:docMk/>
            <pc:sldMk cId="1262463290" sldId="266"/>
            <ac:spMk id="7" creationId="{BBF7BE39-C72F-C22E-40FC-9FED74AA821A}"/>
          </ac:spMkLst>
        </pc:spChg>
        <pc:picChg chg="del">
          <ac:chgData name="Pavla Petrnoušková" userId="a880f19f67cef291" providerId="LiveId" clId="{ACE97826-C9CD-4E97-A29D-FC0EDEACEDC1}" dt="2023-08-15T09:02:19.077" v="39" actId="478"/>
          <ac:picMkLst>
            <pc:docMk/>
            <pc:sldMk cId="1262463290" sldId="266"/>
            <ac:picMk id="4" creationId="{7F355E44-1E4C-629B-951D-B96DEE32B03D}"/>
          </ac:picMkLst>
        </pc:picChg>
        <pc:picChg chg="add mod">
          <ac:chgData name="Pavla Petrnoušková" userId="a880f19f67cef291" providerId="LiveId" clId="{ACE97826-C9CD-4E97-A29D-FC0EDEACEDC1}" dt="2023-08-15T09:02:38.611" v="41"/>
          <ac:picMkLst>
            <pc:docMk/>
            <pc:sldMk cId="1262463290" sldId="266"/>
            <ac:picMk id="5" creationId="{EE561D83-F097-3E46-97A6-7B73AB7AA228}"/>
          </ac:picMkLst>
        </pc:picChg>
        <pc:picChg chg="add mod modCrop">
          <ac:chgData name="Pavla Petrnoušková" userId="a880f19f67cef291" providerId="LiveId" clId="{ACE97826-C9CD-4E97-A29D-FC0EDEACEDC1}" dt="2023-08-15T09:27:57.233" v="187" actId="14100"/>
          <ac:picMkLst>
            <pc:docMk/>
            <pc:sldMk cId="1262463290" sldId="266"/>
            <ac:picMk id="6" creationId="{FAAC80FE-08E1-A7CA-B135-AE6FA7C1C94B}"/>
          </ac:picMkLst>
        </pc:picChg>
        <pc:picChg chg="add del mod">
          <ac:chgData name="Pavla Petrnoušková" userId="a880f19f67cef291" providerId="LiveId" clId="{ACE97826-C9CD-4E97-A29D-FC0EDEACEDC1}" dt="2023-08-15T10:57:50.728" v="773" actId="478"/>
          <ac:picMkLst>
            <pc:docMk/>
            <pc:sldMk cId="1262463290" sldId="266"/>
            <ac:picMk id="9" creationId="{C83121AC-7470-E4F0-7E5D-1FE3236F72AA}"/>
          </ac:picMkLst>
        </pc:picChg>
      </pc:sldChg>
      <pc:sldChg chg="addSp delSp modSp add del mod">
        <pc:chgData name="Pavla Petrnoušková" userId="a880f19f67cef291" providerId="LiveId" clId="{ACE97826-C9CD-4E97-A29D-FC0EDEACEDC1}" dt="2023-08-15T10:05:47.681" v="759" actId="2696"/>
        <pc:sldMkLst>
          <pc:docMk/>
          <pc:sldMk cId="3423062731" sldId="267"/>
        </pc:sldMkLst>
        <pc:spChg chg="del">
          <ac:chgData name="Pavla Petrnoušková" userId="a880f19f67cef291" providerId="LiveId" clId="{ACE97826-C9CD-4E97-A29D-FC0EDEACEDC1}" dt="2023-08-15T09:58:51.892" v="569" actId="478"/>
          <ac:spMkLst>
            <pc:docMk/>
            <pc:sldMk cId="3423062731" sldId="267"/>
            <ac:spMk id="2" creationId="{25E6AB72-CB52-01C5-C16A-D0ED3E2536C8}"/>
          </ac:spMkLst>
        </pc:spChg>
        <pc:spChg chg="mod">
          <ac:chgData name="Pavla Petrnoušková" userId="a880f19f67cef291" providerId="LiveId" clId="{ACE97826-C9CD-4E97-A29D-FC0EDEACEDC1}" dt="2023-08-15T10:02:25.146" v="743" actId="14100"/>
          <ac:spMkLst>
            <pc:docMk/>
            <pc:sldMk cId="3423062731" sldId="267"/>
            <ac:spMk id="3" creationId="{2869E9E7-33D6-0316-9D35-A9348FA33E40}"/>
          </ac:spMkLst>
        </pc:spChg>
        <pc:spChg chg="add del mod">
          <ac:chgData name="Pavla Petrnoušková" userId="a880f19f67cef291" providerId="LiveId" clId="{ACE97826-C9CD-4E97-A29D-FC0EDEACEDC1}" dt="2023-08-15T09:59:05.324" v="570" actId="478"/>
          <ac:spMkLst>
            <pc:docMk/>
            <pc:sldMk cId="3423062731" sldId="267"/>
            <ac:spMk id="6" creationId="{1EED246B-C65D-B40C-6EE6-48542B07F31F}"/>
          </ac:spMkLst>
        </pc:spChg>
        <pc:picChg chg="add del mod modCrop">
          <ac:chgData name="Pavla Petrnoušková" userId="a880f19f67cef291" providerId="LiveId" clId="{ACE97826-C9CD-4E97-A29D-FC0EDEACEDC1}" dt="2023-08-15T10:02:50.068" v="744" actId="732"/>
          <ac:picMkLst>
            <pc:docMk/>
            <pc:sldMk cId="3423062731" sldId="267"/>
            <ac:picMk id="4" creationId="{A3B8FD06-0A02-37D8-FA60-D33750B56F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2EE07-0343-75F6-030F-051F41A88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C29D70-FB92-8C88-7A18-E1AE9714A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5CB06A-3F9C-F080-BFD6-A6DE080A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1BD024-BF82-1FB1-9768-29CE1D0C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6E9CBA-EF64-EB42-2CB3-FC51EAF1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18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C9476-1526-892C-4D13-F50336C3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B2FF4D-E451-B3AC-14C7-C5F1B61FE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F8066C-CF07-7C4A-A897-66386097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30963F-E163-7830-81B5-9658151B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3E88CA-770D-10D3-5F6F-B14C9173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52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25641F-BBA6-6AEA-9A67-68748EAEC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1A2642-EC30-7189-6D49-90BAFF4D8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126ED9-2F8F-FE2E-DF1A-BD9A83AB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E52AF3-A523-1945-22FE-57630D1B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AA518-A599-5742-7A74-2414C4FE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73843-C08F-67B7-4BC8-3830E15A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22E6B8-A317-1560-1030-B9E0C9920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B1834-5ECA-5C61-533E-A514A7AB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5EAC56-7108-AF84-A8CF-07F046A9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834BB-85C4-1AD3-AC5D-53C800CC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7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9BC09-EE3F-6FAD-B47B-4A1B0FA1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F19649-5473-2344-C4F9-DE7DDB429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0D94F0-49BA-EE15-2D8E-A8EFC2D2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87E760-5040-0DF8-0BBE-53F19BA0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EC10E-8258-CC5C-0320-CC046CCD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1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CA6FE-4818-E6CB-45BF-3CAFBDDE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87EB0-B124-EB56-9260-724FF69B2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5693BE-7B5D-A551-7C3B-F5E0107E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C9DAE1-88F1-54BF-0DD2-80876236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E3C569-13D4-FC2F-53F4-DDA3275F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4F8F5D-9DAD-B4C3-EC8B-4444B205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0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4AD18-9CCB-1ED9-C5FE-6359C52E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27D599-0B7B-D3C4-7D77-F5662FA83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9549FC-8AF6-64D1-1423-7EDEB53E9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63C8B7-0F94-BB0C-FD1D-FAA914F99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3D2B71-FDE3-88D2-B03A-A42A93F3A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B2642-1C1E-EE82-CC56-EE0B3DCA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813E9B-4E78-DD9A-E580-145850BE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78F35F-DF8F-1276-C07D-59AC1105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1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73082-E53E-D2AC-445E-7F128117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020241-EEF0-7BA8-C327-DFD06737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68181F-84BF-A11B-AB05-5210F02F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0AE83A-FE78-6208-CDD8-E47229CF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1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F3A881-080B-E4AA-3B21-BE9D675B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ABBE12-2E84-1595-474D-A988D4D3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8D8CA5-1084-5627-37ED-9907CEF3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22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9AF9B-8196-D1C6-0F1D-9317FEA02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A1777-647C-D6DA-442A-C2E506C9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AEA5A2-6A6F-E554-67F5-227375D3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C4EF2B-B598-78AD-C5B3-1C1B9A84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5702AE-A51B-8ABC-00DD-72F21373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008CF8-E914-8FFA-FEFA-C94E33C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3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0252E-6150-7F50-3698-5D999E91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7ED7FD-56FC-A040-5EC5-39DD0168A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55E11F-DA92-B9E3-F40D-DBC2A778F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EC832A-52A8-056F-F14A-EB799151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A21C30-2D12-5D3B-8973-450AC572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EB043D-B515-53A0-CC8C-0D87668D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1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82A51A-E2BA-D482-1338-C9991A72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454D47-DBE0-14AD-1789-EC016D8C3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4B313-C746-9867-051B-4B0E3CD7E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17CE-E547-447D-A49F-56F1D31B73C4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C129AE-7937-A8BD-3DB1-EC54240A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BCEBD-86F9-2BC5-3888-8227BB737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8308-59CE-4BF4-AB8D-62958742BE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32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AB72-CB52-01C5-C16A-D0ED3E25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33333333333333333333333333333333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B8FD06-0A02-37D8-FA60-D33750B56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DD612C30-F27A-F6B3-14A5-8BE1402502F3}"/>
              </a:ext>
            </a:extLst>
          </p:cNvPr>
          <p:cNvSpPr txBox="1">
            <a:spLocks/>
          </p:cNvSpPr>
          <p:nvPr/>
        </p:nvSpPr>
        <p:spPr>
          <a:xfrm>
            <a:off x="196134" y="1122363"/>
            <a:ext cx="2936681" cy="22183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500" dirty="0"/>
              <a:t>Bezpečné, přátelské prostředí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500" dirty="0"/>
              <a:t>Individuální přístup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500" dirty="0"/>
              <a:t>Vědomé rozvíjení zručnosti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500" dirty="0"/>
              <a:t>Respekt k rozdílným povahám  a zdatnosti dětí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500" dirty="0"/>
              <a:t>Garance smysluplně stráveného času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8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5"/>
    </mc:Choice>
    <mc:Fallback xmlns="">
      <p:transition spd="slow" advTm="114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C6378EF-B243-F58E-9146-4E5E08504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4" b="47697"/>
          <a:stretch/>
        </p:blipFill>
        <p:spPr>
          <a:xfrm>
            <a:off x="46802" y="7949"/>
            <a:ext cx="7436495" cy="3649649"/>
          </a:xfrm>
          <a:prstGeom prst="rect">
            <a:avLst/>
          </a:prstGeom>
        </p:spPr>
      </p:pic>
      <p:pic>
        <p:nvPicPr>
          <p:cNvPr id="7" name="Obrázek 6" descr="Obsah obrázku text, oblečení, Lidská tvář, osoba&#10;&#10;Popis byl vytvořen automaticky">
            <a:extLst>
              <a:ext uri="{FF2B5EF4-FFF2-40B4-BE49-F238E27FC236}">
                <a16:creationId xmlns:a16="http://schemas.microsoft.com/office/drawing/2014/main" id="{1E0486BA-5124-6D49-BF75-F72F6FEFB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277" y="243077"/>
            <a:ext cx="4504895" cy="6371846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FCD88231-CEE6-AB37-984A-1E1CBAEDC252}"/>
              </a:ext>
            </a:extLst>
          </p:cNvPr>
          <p:cNvSpPr txBox="1">
            <a:spLocks/>
          </p:cNvSpPr>
          <p:nvPr/>
        </p:nvSpPr>
        <p:spPr>
          <a:xfrm>
            <a:off x="118364" y="3657598"/>
            <a:ext cx="2593031" cy="111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1600" dirty="0"/>
              <a:t>Pravidelné kluby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/>
              <a:t>Víkendové pro veřejnost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1600" dirty="0"/>
              <a:t>Příměstské pobyty</a:t>
            </a:r>
          </a:p>
          <a:p>
            <a:pPr algn="l"/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15" name="Obrázek 14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8934DB39-D720-B41F-090E-A08F8B958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68" y="3571036"/>
            <a:ext cx="2282916" cy="3043888"/>
          </a:xfrm>
          <a:prstGeom prst="rect">
            <a:avLst/>
          </a:prstGeom>
        </p:spPr>
      </p:pic>
      <p:pic>
        <p:nvPicPr>
          <p:cNvPr id="17" name="Obrázek 16" descr="Obsah obrázku oblečení, Lidská tvář, osoba, batole&#10;&#10;Popis byl vytvořen automaticky">
            <a:extLst>
              <a:ext uri="{FF2B5EF4-FFF2-40B4-BE49-F238E27FC236}">
                <a16:creationId xmlns:a16="http://schemas.microsoft.com/office/drawing/2014/main" id="{1B7EDD0F-47F2-C3ED-F52E-C00D23FF28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0195" y="3951522"/>
            <a:ext cx="3043887" cy="2282915"/>
          </a:xfrm>
          <a:prstGeom prst="rect">
            <a:avLst/>
          </a:prstGeom>
        </p:spPr>
      </p:pic>
      <p:pic>
        <p:nvPicPr>
          <p:cNvPr id="19" name="Obrázek 18" descr="Obsah obrázku venku, osoba, oblečení, boty&#10;&#10;Popis byl vytvořen automaticky">
            <a:extLst>
              <a:ext uri="{FF2B5EF4-FFF2-40B4-BE49-F238E27FC236}">
                <a16:creationId xmlns:a16="http://schemas.microsoft.com/office/drawing/2014/main" id="{2EA75F6F-D483-EE1F-3DB7-5EFD054035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8" y="4857345"/>
            <a:ext cx="2395554" cy="17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0"/>
    </mc:Choice>
    <mc:Fallback xmlns="">
      <p:transition spd="slow" advTm="37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AB72-CB52-01C5-C16A-D0ED3E25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A9A7F4-91B8-511D-B3BE-592D64BCB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"/>
    </mc:Choice>
    <mc:Fallback xmlns="">
      <p:transition spd="slow" advTm="14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884" y="3273898"/>
            <a:ext cx="4459424" cy="354385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Plstění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8035F4-741B-87E7-A9F3-5410B0B8A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8" r="2070"/>
          <a:stretch/>
        </p:blipFill>
        <p:spPr>
          <a:xfrm>
            <a:off x="4973175" y="22090"/>
            <a:ext cx="7065563" cy="6858000"/>
          </a:xfrm>
          <a:prstGeom prst="rect">
            <a:avLst/>
          </a:prstGeom>
        </p:spPr>
      </p:pic>
      <p:pic>
        <p:nvPicPr>
          <p:cNvPr id="7" name="Obrázek 6" descr="Obsah obrázku hračka, Vycpaná hračka, medvídek, plyš&#10;&#10;Popis byl vytvořen automaticky">
            <a:extLst>
              <a:ext uri="{FF2B5EF4-FFF2-40B4-BE49-F238E27FC236}">
                <a16:creationId xmlns:a16="http://schemas.microsoft.com/office/drawing/2014/main" id="{C2DBAB21-6383-5D59-6B66-B50BF417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2" y="317385"/>
            <a:ext cx="2214666" cy="2952888"/>
          </a:xfrm>
          <a:prstGeom prst="rect">
            <a:avLst/>
          </a:prstGeom>
        </p:spPr>
      </p:pic>
      <p:pic>
        <p:nvPicPr>
          <p:cNvPr id="9" name="Obrázek 8" descr="Obsah obrázku osoba, ovoce, hřebík, jídlo&#10;&#10;Popis byl vytvořen automaticky">
            <a:extLst>
              <a:ext uri="{FF2B5EF4-FFF2-40B4-BE49-F238E27FC236}">
                <a16:creationId xmlns:a16="http://schemas.microsoft.com/office/drawing/2014/main" id="{B264585E-49A1-537D-18B3-F811CF166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b="9646"/>
          <a:stretch/>
        </p:blipFill>
        <p:spPr>
          <a:xfrm>
            <a:off x="2483582" y="321008"/>
            <a:ext cx="2374348" cy="2949265"/>
          </a:xfrm>
          <a:prstGeom prst="rect">
            <a:avLst/>
          </a:prstGeom>
        </p:spPr>
      </p:pic>
      <p:pic>
        <p:nvPicPr>
          <p:cNvPr id="11" name="Obrázek 10" descr="Obsah obrázku hračka, Vycpaná hračka, plyš, interiér&#10;&#10;Popis byl vytvořen automaticky">
            <a:extLst>
              <a:ext uri="{FF2B5EF4-FFF2-40B4-BE49-F238E27FC236}">
                <a16:creationId xmlns:a16="http://schemas.microsoft.com/office/drawing/2014/main" id="{05C1FCA5-0C5E-842B-2604-E990C373D4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t="23806" r="22104" b="4988"/>
          <a:stretch/>
        </p:blipFill>
        <p:spPr>
          <a:xfrm rot="16200000">
            <a:off x="992302" y="2805146"/>
            <a:ext cx="3056681" cy="4621846"/>
          </a:xfrm>
          <a:prstGeom prst="rect">
            <a:avLst/>
          </a:prstGeom>
        </p:spPr>
      </p:pic>
      <p:pic>
        <p:nvPicPr>
          <p:cNvPr id="13" name="Obrázek 12" descr="Obsah obrázku Svačinka, pečené v troubě, dezert, jídlo&#10;&#10;Popis byl vytvořen automaticky">
            <a:extLst>
              <a:ext uri="{FF2B5EF4-FFF2-40B4-BE49-F238E27FC236}">
                <a16:creationId xmlns:a16="http://schemas.microsoft.com/office/drawing/2014/main" id="{B264273B-E36E-E558-7FDA-09B15328FF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34313" r="8765" b="7045"/>
          <a:stretch/>
        </p:blipFill>
        <p:spPr>
          <a:xfrm>
            <a:off x="8332968" y="4569213"/>
            <a:ext cx="3614956" cy="20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"/>
    </mc:Choice>
    <mc:Fallback xmlns="">
      <p:transition spd="slow" advTm="9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AB72-CB52-01C5-C16A-D0ED3E25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7F6C8D-9582-84F1-632C-09822945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"/>
    </mc:Choice>
    <mc:Fallback xmlns="">
      <p:transition spd="slow" advTm="10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AB72-CB52-01C5-C16A-D0ED3E25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94736A-3D0D-A752-B8C3-A70F471EC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040C97-66E5-9DDB-5B9A-FDFEF12A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1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"/>
    </mc:Choice>
    <mc:Fallback xmlns="">
      <p:transition spd="slow" advTm="5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AB72-CB52-01C5-C16A-D0ED3E25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2560E0-236F-3011-82AA-A75BB9CE6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"/>
    </mc:Choice>
    <mc:Fallback xmlns="">
      <p:transition spd="slow" advTm="6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AB72-CB52-01C5-C16A-D0ED3E25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355E44-1E4C-629B-951D-B96DEE32B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"/>
    </mc:Choice>
    <mc:Fallback xmlns="">
      <p:transition spd="slow" advTm="6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6AB72-CB52-01C5-C16A-D0ED3E25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69E9E7-33D6-0316-9D35-A9348FA3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561D83-F097-3E46-97A6-7B73AB7AA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FAAC80FE-08E1-A7CA-B135-AE6FA7C1C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-2037" r="13702" b="-1"/>
          <a:stretch/>
        </p:blipFill>
        <p:spPr>
          <a:xfrm>
            <a:off x="8570067" y="4036177"/>
            <a:ext cx="2928027" cy="233465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BF7BE39-C72F-C22E-40FC-9FED74AA821A}"/>
              </a:ext>
            </a:extLst>
          </p:cNvPr>
          <p:cNvSpPr txBox="1"/>
          <p:nvPr/>
        </p:nvSpPr>
        <p:spPr>
          <a:xfrm>
            <a:off x="270344" y="6001501"/>
            <a:ext cx="376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www.krasohrátky.cz</a:t>
            </a:r>
          </a:p>
        </p:txBody>
      </p:sp>
    </p:spTree>
    <p:extLst>
      <p:ext uri="{BB962C8B-B14F-4D97-AF65-F5344CB8AC3E}">
        <p14:creationId xmlns:p14="http://schemas.microsoft.com/office/powerpoint/2010/main" val="12624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"/>
    </mc:Choice>
    <mc:Fallback xmlns="">
      <p:transition spd="slow" advTm="1482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30</Words>
  <Application>Microsoft Office PowerPoint</Application>
  <PresentationFormat>Širokoúhlá obrazovka</PresentationFormat>
  <Paragraphs>12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33333333333333333333333333333333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Pavla Petrnoušková</dc:creator>
  <cp:lastModifiedBy>Říhová Eva</cp:lastModifiedBy>
  <cp:revision>1</cp:revision>
  <dcterms:created xsi:type="dcterms:W3CDTF">2023-08-15T08:51:39Z</dcterms:created>
  <dcterms:modified xsi:type="dcterms:W3CDTF">2024-02-22T10:25:34Z</dcterms:modified>
</cp:coreProperties>
</file>